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17F5-CF42-4EAE-B687-B61B9F536BAC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6F11-1772-437B-84F8-6DB33EB236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52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17F5-CF42-4EAE-B687-B61B9F536BAC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6F11-1772-437B-84F8-6DB33EB236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97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17F5-CF42-4EAE-B687-B61B9F536BAC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6F11-1772-437B-84F8-6DB33EB236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9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17F5-CF42-4EAE-B687-B61B9F536BAC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6F11-1772-437B-84F8-6DB33EB236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207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17F5-CF42-4EAE-B687-B61B9F536BAC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6F11-1772-437B-84F8-6DB33EB236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801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17F5-CF42-4EAE-B687-B61B9F536BAC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6F11-1772-437B-84F8-6DB33EB236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90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17F5-CF42-4EAE-B687-B61B9F536BAC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6F11-1772-437B-84F8-6DB33EB236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16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17F5-CF42-4EAE-B687-B61B9F536BAC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6F11-1772-437B-84F8-6DB33EB236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134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17F5-CF42-4EAE-B687-B61B9F536BAC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6F11-1772-437B-84F8-6DB33EB236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17F5-CF42-4EAE-B687-B61B9F536BAC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6F11-1772-437B-84F8-6DB33EB236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39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17F5-CF42-4EAE-B687-B61B9F536BAC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6F11-1772-437B-84F8-6DB33EB236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48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17F5-CF42-4EAE-B687-B61B9F536BAC}" type="datetimeFigureOut">
              <a:rPr lang="nb-NO" smtClean="0"/>
              <a:t>18.04.2017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6F11-1772-437B-84F8-6DB33EB236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43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Vaasan</a:t>
            </a:r>
            <a:r>
              <a:rPr lang="en-US" dirty="0" smtClean="0"/>
              <a:t> Agility </a:t>
            </a:r>
            <a:r>
              <a:rPr lang="en-US" dirty="0" err="1" smtClean="0"/>
              <a:t>seura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79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Nike </a:t>
            </a:r>
            <a:r>
              <a:rPr lang="en-US" dirty="0" err="1" smtClean="0"/>
              <a:t>edustuspaita</a:t>
            </a:r>
            <a:r>
              <a:rPr lang="en-US" dirty="0" smtClean="0"/>
              <a:t> 19,90€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8060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1628800"/>
            <a:ext cx="328791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22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Puma </a:t>
            </a:r>
            <a:r>
              <a:rPr lang="en-US" dirty="0" err="1" smtClean="0"/>
              <a:t>veryttelysetti</a:t>
            </a:r>
            <a:r>
              <a:rPr lang="en-US" dirty="0" smtClean="0"/>
              <a:t> </a:t>
            </a:r>
            <a:r>
              <a:rPr lang="en-US" dirty="0" err="1" smtClean="0"/>
              <a:t>yht</a:t>
            </a:r>
            <a:r>
              <a:rPr lang="en-US" dirty="0" smtClean="0"/>
              <a:t>: 45e(</a:t>
            </a:r>
            <a:r>
              <a:rPr lang="en-US" dirty="0" err="1" smtClean="0"/>
              <a:t>ovh</a:t>
            </a:r>
            <a:r>
              <a:rPr lang="en-US" dirty="0" smtClean="0"/>
              <a:t> 78,8€)</a:t>
            </a:r>
            <a:br>
              <a:rPr lang="en-US" dirty="0" smtClean="0"/>
            </a:br>
            <a:r>
              <a:rPr lang="en-US" dirty="0" err="1" smtClean="0"/>
              <a:t>Erikseen</a:t>
            </a:r>
            <a:r>
              <a:rPr lang="en-US" dirty="0" smtClean="0"/>
              <a:t> </a:t>
            </a:r>
            <a:r>
              <a:rPr lang="en-US" dirty="0" err="1" smtClean="0"/>
              <a:t>housut</a:t>
            </a:r>
            <a:r>
              <a:rPr lang="en-US" dirty="0" smtClean="0"/>
              <a:t> 20€ </a:t>
            </a:r>
            <a:r>
              <a:rPr lang="en-US" dirty="0" err="1" smtClean="0"/>
              <a:t>huppari</a:t>
            </a:r>
            <a:r>
              <a:rPr lang="en-US" dirty="0" smtClean="0"/>
              <a:t> 25€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2099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25" y="1772816"/>
            <a:ext cx="19621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54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 err="1" smtClean="0"/>
              <a:t>Kuoritakki</a:t>
            </a:r>
            <a:r>
              <a:rPr lang="en-US" dirty="0"/>
              <a:t> </a:t>
            </a:r>
            <a:r>
              <a:rPr lang="en-US" sz="1600" dirty="0" smtClean="0"/>
              <a:t>ja </a:t>
            </a:r>
            <a:r>
              <a:rPr lang="en-US" sz="1600" dirty="0" err="1" smtClean="0"/>
              <a:t>housut</a:t>
            </a:r>
            <a:r>
              <a:rPr lang="en-US" sz="1600" dirty="0" smtClean="0"/>
              <a:t> </a:t>
            </a:r>
            <a:r>
              <a:rPr lang="en-US" sz="1600" dirty="0" err="1" smtClean="0"/>
              <a:t>neomondo</a:t>
            </a:r>
            <a:r>
              <a:rPr lang="en-US" sz="1600" dirty="0" smtClean="0"/>
              <a:t> </a:t>
            </a:r>
            <a:r>
              <a:rPr lang="en-US" sz="1600" dirty="0" err="1" smtClean="0"/>
              <a:t>väri</a:t>
            </a:r>
            <a:r>
              <a:rPr lang="en-US" sz="1600" dirty="0" smtClean="0"/>
              <a:t> </a:t>
            </a:r>
            <a:r>
              <a:rPr lang="en-US" sz="1600" dirty="0" err="1" smtClean="0"/>
              <a:t>naiset</a:t>
            </a:r>
            <a:r>
              <a:rPr lang="en-US" sz="1600" dirty="0" smtClean="0"/>
              <a:t> </a:t>
            </a:r>
            <a:r>
              <a:rPr lang="en-US" sz="1400" dirty="0" err="1" smtClean="0"/>
              <a:t>musta</a:t>
            </a:r>
            <a:r>
              <a:rPr lang="en-US" dirty="0" smtClean="0"/>
              <a:t> </a:t>
            </a:r>
            <a:r>
              <a:rPr lang="en-US" sz="1600" dirty="0" smtClean="0"/>
              <a:t>tai </a:t>
            </a:r>
            <a:r>
              <a:rPr lang="en-US" sz="1600" dirty="0" err="1" smtClean="0"/>
              <a:t>harmaa</a:t>
            </a:r>
            <a:r>
              <a:rPr lang="en-US" sz="1600" dirty="0" smtClean="0"/>
              <a:t>, </a:t>
            </a:r>
            <a:r>
              <a:rPr lang="en-US" sz="1600" dirty="0" err="1" smtClean="0"/>
              <a:t>miehet</a:t>
            </a:r>
            <a:r>
              <a:rPr lang="en-US" sz="1600" dirty="0" smtClean="0"/>
              <a:t> </a:t>
            </a:r>
            <a:r>
              <a:rPr lang="en-US" sz="1600" dirty="0" err="1" smtClean="0"/>
              <a:t>musta</a:t>
            </a:r>
            <a:r>
              <a:rPr lang="en-US" sz="1600" dirty="0" smtClean="0"/>
              <a:t> tai </a:t>
            </a:r>
            <a:r>
              <a:rPr lang="en-US" sz="1600" dirty="0" err="1" smtClean="0"/>
              <a:t>sininen</a:t>
            </a:r>
            <a:r>
              <a:rPr lang="en-US" sz="1600" dirty="0" smtClean="0"/>
              <a:t>. (</a:t>
            </a:r>
            <a:r>
              <a:rPr lang="en-US" sz="1600" dirty="0" err="1" smtClean="0"/>
              <a:t>kuvassa</a:t>
            </a:r>
            <a:r>
              <a:rPr lang="en-US" sz="1600" dirty="0" smtClean="0"/>
              <a:t>  </a:t>
            </a:r>
            <a:r>
              <a:rPr lang="en-US" sz="1600" dirty="0" err="1" smtClean="0"/>
              <a:t>väärä</a:t>
            </a:r>
            <a:r>
              <a:rPr lang="en-US" sz="1600" dirty="0" smtClean="0"/>
              <a:t> </a:t>
            </a:r>
            <a:r>
              <a:rPr lang="en-US" sz="1600" dirty="0" err="1" smtClean="0"/>
              <a:t>väri</a:t>
            </a:r>
            <a:r>
              <a:rPr lang="en-US" sz="1600" dirty="0" smtClean="0"/>
              <a:t>) Takin </a:t>
            </a:r>
            <a:r>
              <a:rPr lang="en-US" sz="1600" dirty="0" err="1" smtClean="0"/>
              <a:t>ovh</a:t>
            </a:r>
            <a:r>
              <a:rPr lang="en-US" sz="1600" dirty="0" smtClean="0"/>
              <a:t> 99,90 </a:t>
            </a:r>
            <a:r>
              <a:rPr lang="en-US" sz="1600" dirty="0" err="1" smtClean="0"/>
              <a:t>housujen</a:t>
            </a:r>
            <a:r>
              <a:rPr lang="en-US" sz="1600" dirty="0" smtClean="0"/>
              <a:t> 69,90. </a:t>
            </a:r>
            <a:r>
              <a:rPr lang="en-US" sz="1600" dirty="0" err="1" smtClean="0"/>
              <a:t>Paketti</a:t>
            </a:r>
            <a:r>
              <a:rPr lang="en-US" sz="1600" dirty="0" smtClean="0"/>
              <a:t> </a:t>
            </a:r>
            <a:r>
              <a:rPr lang="en-US" sz="1600" dirty="0" err="1" smtClean="0"/>
              <a:t>tarjous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95€</a:t>
            </a:r>
            <a:r>
              <a:rPr lang="en-US" sz="1600" dirty="0" smtClean="0"/>
              <a:t>. (</a:t>
            </a:r>
            <a:r>
              <a:rPr lang="en-US" sz="1600" dirty="0" err="1" smtClean="0"/>
              <a:t>takki</a:t>
            </a:r>
            <a:r>
              <a:rPr lang="en-US" sz="1600" dirty="0" smtClean="0"/>
              <a:t> 50€, </a:t>
            </a:r>
            <a:r>
              <a:rPr lang="en-US" sz="1600" dirty="0" err="1" smtClean="0"/>
              <a:t>housut</a:t>
            </a:r>
            <a:r>
              <a:rPr lang="en-US" sz="1600" dirty="0" smtClean="0"/>
              <a:t> 50€ </a:t>
            </a:r>
            <a:r>
              <a:rPr lang="en-US" sz="1600" dirty="0" err="1" smtClean="0"/>
              <a:t>erikseen</a:t>
            </a:r>
            <a:r>
              <a:rPr lang="en-US" sz="1600" dirty="0" smtClean="0"/>
              <a:t> </a:t>
            </a:r>
            <a:r>
              <a:rPr lang="en-US" sz="1600" dirty="0" err="1" smtClean="0"/>
              <a:t>ostettuina</a:t>
            </a:r>
            <a:r>
              <a:rPr lang="en-US" sz="1600" dirty="0" smtClean="0"/>
              <a:t>.)</a:t>
            </a:r>
            <a:endParaRPr lang="nb-NO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15461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2664296" cy="501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57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Vaasan Agility seura</vt:lpstr>
      <vt:lpstr>Nike edustuspaita 19,90€</vt:lpstr>
      <vt:lpstr>Puma veryttelysetti yht: 45e(ovh 78,8€) Erikseen housut 20€ huppari 25€</vt:lpstr>
      <vt:lpstr>Kuoritakki ja housut neomondo väri naiset musta tai harmaa, miehet musta tai sininen. (kuvassa  väärä väri) Takin ovh 99,90 housujen 69,90. Paketti tarjous  95€. (takki 50€, housut 50€ erikseen ostettuina.)</vt:lpstr>
    </vt:vector>
  </TitlesOfParts>
  <Company>XXL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711sportswear1</dc:creator>
  <cp:lastModifiedBy>711sportswear1</cp:lastModifiedBy>
  <cp:revision>3</cp:revision>
  <dcterms:created xsi:type="dcterms:W3CDTF">2017-04-18T09:06:45Z</dcterms:created>
  <dcterms:modified xsi:type="dcterms:W3CDTF">2017-04-18T09:34:19Z</dcterms:modified>
</cp:coreProperties>
</file>